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57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62" autoAdjust="0"/>
    <p:restoredTop sz="94660"/>
  </p:normalViewPr>
  <p:slideViewPr>
    <p:cSldViewPr snapToGrid="0">
      <p:cViewPr>
        <p:scale>
          <a:sx n="125" d="100"/>
          <a:sy n="125" d="100"/>
        </p:scale>
        <p:origin x="-912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2018-10-11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2018-10-11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1888621"/>
            <a:ext cx="8581510" cy="2204816"/>
          </a:xfrm>
        </p:spPr>
        <p:txBody>
          <a:bodyPr>
            <a:normAutofit fontScale="92500" lnSpcReduction="10000"/>
          </a:bodyPr>
          <a:lstStyle/>
          <a:p>
            <a:r>
              <a:rPr lang="lt-LT" dirty="0" smtClean="0"/>
              <a:t>136 070,64 (bendra vertė, ES, valstybės (jei taikoma), savivaldybės 13 607  (jei taikoma) biudžeto lėšos. Laikotarpis 2018 m. spalis-2020 vasaris</a:t>
            </a:r>
          </a:p>
          <a:p>
            <a:r>
              <a:rPr lang="lv-LV" i="1" dirty="0" smtClean="0"/>
              <a:t>2014-2020 </a:t>
            </a:r>
            <a:r>
              <a:rPr lang="lv-LV" i="1" dirty="0"/>
              <a:t>metų Europos kaimynystės priemonės Latvijos, Lietuvos ir Baltarusijos bendradarbiavimo per sieną programai projektas </a:t>
            </a:r>
            <a:endParaRPr lang="lv-LV" i="1" dirty="0" smtClean="0"/>
          </a:p>
          <a:p>
            <a:r>
              <a:rPr lang="lt-LT" dirty="0" smtClean="0"/>
              <a:t>Projekto </a:t>
            </a:r>
            <a:r>
              <a:rPr lang="lt-LT" dirty="0"/>
              <a:t>vykdytojas Rokiškio krašto muziejus </a:t>
            </a:r>
            <a:r>
              <a:rPr lang="lt-LT" dirty="0" smtClean="0"/>
              <a:t>ir partneriai (jei taikoma) </a:t>
            </a:r>
            <a:r>
              <a:rPr lang="lv-LV" dirty="0" smtClean="0"/>
              <a:t>Žemgalės </a:t>
            </a:r>
            <a:r>
              <a:rPr lang="lv-LV" dirty="0"/>
              <a:t>planavimo regionas (Latvija</a:t>
            </a:r>
            <a:r>
              <a:rPr lang="lv-LV" dirty="0" smtClean="0"/>
              <a:t>); Polocko </a:t>
            </a:r>
            <a:r>
              <a:rPr lang="lv-LV" dirty="0"/>
              <a:t>apygardos vykdomojo komiteto švietimo, sporto ir turizmo departamentas (Baltarusija</a:t>
            </a:r>
            <a:r>
              <a:rPr lang="lv-LV" dirty="0" smtClean="0"/>
              <a:t>); Vilniaus </a:t>
            </a:r>
            <a:r>
              <a:rPr lang="lv-LV" dirty="0"/>
              <a:t>rajono savivaldybės administracija (Viešųjų ir tarptautinių ryšių skyrius) (LT</a:t>
            </a:r>
            <a:r>
              <a:rPr lang="lv-LV" dirty="0" smtClean="0"/>
              <a:t>);Neretos </a:t>
            </a:r>
            <a:r>
              <a:rPr lang="lv-LV" dirty="0"/>
              <a:t>savivaldybė (LV</a:t>
            </a:r>
            <a:r>
              <a:rPr lang="lv-LV" dirty="0" smtClean="0"/>
              <a:t>); Jekabpilio </a:t>
            </a:r>
            <a:r>
              <a:rPr lang="lv-LV" dirty="0"/>
              <a:t>miesto savivaldybė (LV</a:t>
            </a:r>
            <a:r>
              <a:rPr lang="lv-LV" dirty="0" smtClean="0"/>
              <a:t>).</a:t>
            </a:r>
          </a:p>
          <a:p>
            <a:endParaRPr lang="lt-LT" dirty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7"/>
            <a:ext cx="8916868" cy="1108074"/>
          </a:xfrm>
        </p:spPr>
        <p:txBody>
          <a:bodyPr>
            <a:normAutofit/>
          </a:bodyPr>
          <a:lstStyle/>
          <a:p>
            <a:r>
              <a:rPr lang="lt-LT" dirty="0"/>
              <a:t> </a:t>
            </a:r>
            <a:r>
              <a:rPr lang="lt-LT" sz="2000" dirty="0"/>
              <a:t>„Nematerialios kultūros ir vietinio istorijos paveldo išsaugojimas, prieinamumas ir plėtra, gerinant darnų turizmo konkurencingumą Latvijoje, Lietuvoje ir Baltarusijoje“ (ENI-LLB-1-108): „Atrask savo krašto šaknis!"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370" y="4465320"/>
            <a:ext cx="4278630" cy="227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1039" y="414043"/>
            <a:ext cx="8543925" cy="53848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Projekto tikslas ir trumpas aprašymas</a:t>
            </a:r>
            <a:br>
              <a:rPr lang="lt-LT" dirty="0" smtClean="0"/>
            </a:br>
            <a:endParaRPr lang="en-GB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600201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  <p:sp>
        <p:nvSpPr>
          <p:cNvPr id="4" name="Antraštė 1"/>
          <p:cNvSpPr txBox="1">
            <a:spLocks/>
          </p:cNvSpPr>
          <p:nvPr/>
        </p:nvSpPr>
        <p:spPr>
          <a:xfrm>
            <a:off x="619794" y="2068081"/>
            <a:ext cx="8543925" cy="3657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7D6F6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 smtClean="0"/>
              <a:t/>
            </a:r>
            <a:br>
              <a:rPr lang="lt-LT" dirty="0" smtClean="0"/>
            </a:br>
            <a:endParaRPr lang="en-GB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82209" y="1187866"/>
            <a:ext cx="8581510" cy="4289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 smtClean="0"/>
              <a:t>Projekto tikslai:</a:t>
            </a:r>
          </a:p>
          <a:p>
            <a:r>
              <a:rPr lang="lt-LT" dirty="0" smtClean="0"/>
              <a:t> </a:t>
            </a:r>
            <a:r>
              <a:rPr lang="lt-LT" dirty="0"/>
              <a:t>S</a:t>
            </a:r>
            <a:r>
              <a:rPr lang="lt-LT" dirty="0" smtClean="0"/>
              <a:t>katinti nematerialiosios kultūros ir vietinės istorijos paveldo išsaugojimą, prieinamumą ir vystymą gerinant tvarų kultūrinio turizmo konkurencingumą Latvijoje, Lietuvoje bei Baltarusijoje. </a:t>
            </a:r>
          </a:p>
          <a:p>
            <a:r>
              <a:rPr lang="lt-LT" dirty="0" smtClean="0"/>
              <a:t>Saugoti, ugdyti ir perduoti nematerialiosios kultūros paveldo ir vietinės istorijos žinojimą, įgūdžius, stiprinant esančius istorinius ryšius tarp Latvijos, Lietuvos ir Baltarusijos ribų.</a:t>
            </a:r>
          </a:p>
          <a:p>
            <a:r>
              <a:rPr lang="lt-LT" dirty="0" smtClean="0"/>
              <a:t>Vystyti ir skatinti kultūros ir istorijos paveldą kaip ilgalaikį kultūrinio turizmo traukos objektą.</a:t>
            </a:r>
          </a:p>
          <a:p>
            <a:r>
              <a:rPr lang="lt-LT" dirty="0" smtClean="0"/>
              <a:t>Skatinti kūrybingą vietinio kultūros paveldo ir unikalių tradicijų panaudojimą, gerinant sąlygas kūrybingam industrijų sektoriui. </a:t>
            </a:r>
          </a:p>
          <a:p>
            <a:r>
              <a:rPr lang="lt-LT" dirty="0" smtClean="0"/>
              <a:t>Projekto veiklos: organizuoti tradicinius įvykius, parodas, plenerus, skirtingų kartų susitikimus, įrengti </a:t>
            </a:r>
            <a:r>
              <a:rPr lang="lt-LT" dirty="0" err="1" smtClean="0"/>
              <a:t>inovatyvias</a:t>
            </a:r>
            <a:r>
              <a:rPr lang="lt-LT" dirty="0" smtClean="0"/>
              <a:t>, interaktyvias ekspozicijas, organizuoti seminarus, mokymus turizmo sektoriaus specialistams, sukurti bendrus turizmo maršrutus, parengti informacinę medžiagą, dalintis gerąja patirtimi.</a:t>
            </a:r>
          </a:p>
          <a:p>
            <a:endParaRPr lang="lv-LV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631" y="5227320"/>
            <a:ext cx="3341369" cy="163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Situacija su projekto įgyvendinimu (kas šiuo metu vykdoma, kas jau įvykę)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dirty="0" smtClean="0"/>
              <a:t>Šiuo metu parengtas viešųjų pirkimų planas, laukiama atsakymo iš Jungtinio techninio sekretoriato ir vedančiojo projekto partnerio -  </a:t>
            </a:r>
            <a:r>
              <a:rPr lang="lt-LT" dirty="0" err="1" smtClean="0"/>
              <a:t>Žemgalės</a:t>
            </a:r>
            <a:r>
              <a:rPr lang="lt-LT" dirty="0" smtClean="0"/>
              <a:t> planavimo regiono – dėl projekto vykdymo pradžios.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920" y="4465320"/>
            <a:ext cx="4377690" cy="229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9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Nuotraukos (gali būti prieš projekto įgyvendinimą, įgyvendinimo metu, po projekto įgyvendinimo)</a:t>
            </a:r>
            <a:endParaRPr lang="lt-LT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060" y="4955857"/>
            <a:ext cx="3912870" cy="181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319</Words>
  <Application>Microsoft Office PowerPoint</Application>
  <PresentationFormat>A4 formatas (210x297 mm)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Fin MIn titulinis</vt:lpstr>
      <vt:lpstr>Teksto skaidrė</vt:lpstr>
      <vt:lpstr>Galtuinė skaidrė</vt:lpstr>
      <vt:lpstr> „Nematerialios kultūros ir vietinio istorijos paveldo išsaugojimas, prieinamumas ir plėtra, gerinant darnų turizmo konkurencingumą Latvijoje, Lietuvoje ir Baltarusijoje“ (ENI-LLB-1-108): „Atrask savo krašto šaknis!"</vt:lpstr>
      <vt:lpstr>Projekto tikslas ir trumpas aprašymas </vt:lpstr>
      <vt:lpstr>Situacija su projekto įgyvendinimu (kas šiuo metu vykdoma, kas jau įvykę)</vt:lpstr>
      <vt:lpstr>Nuotraukos (gali būti prieš projekto įgyvendinimą, įgyvendinimo metu, po projekto įgyvendinimo)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Vilma Meciukoniene</cp:lastModifiedBy>
  <cp:revision>32</cp:revision>
  <dcterms:created xsi:type="dcterms:W3CDTF">2015-10-26T11:19:59Z</dcterms:created>
  <dcterms:modified xsi:type="dcterms:W3CDTF">2018-10-11T12:55:29Z</dcterms:modified>
</cp:coreProperties>
</file>